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5"/>
  </p:notes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05" autoAdjust="0"/>
  </p:normalViewPr>
  <p:slideViewPr>
    <p:cSldViewPr>
      <p:cViewPr>
        <p:scale>
          <a:sx n="60" d="100"/>
          <a:sy n="6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C4436-E53E-4550-9CC8-CA8A0EDA35E9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DF83-6CBB-4D08-867B-A70B4BE55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15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Introduction,</a:t>
            </a:r>
            <a:r>
              <a:rPr lang="fr-FR" baseline="0" dirty="0" smtClean="0"/>
              <a:t> lire simplement la diapo en ajoutent des petits commentaires rapide.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7DF83-6CBB-4D08-867B-A70B4BE5513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43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Explication du nouveau schéma</a:t>
            </a:r>
            <a:r>
              <a:rPr lang="fr-FR" baseline="0" dirty="0" smtClean="0"/>
              <a:t> d’organisation que nous avons crée (filiale du groupe GSB).</a:t>
            </a:r>
          </a:p>
          <a:p>
            <a:r>
              <a:rPr lang="fr-FR" baseline="0" dirty="0" smtClean="0"/>
              <a:t>Ne pas oublier que si nous avons fait cela c’est pour les besoins du projet.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7DF83-6CBB-4D08-867B-A70B4BE5513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29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Expliquer les différences entre la</a:t>
            </a:r>
            <a:r>
              <a:rPr lang="fr-FR" baseline="0" dirty="0" smtClean="0"/>
              <a:t> version gratuit et payant.</a:t>
            </a:r>
          </a:p>
          <a:p>
            <a:r>
              <a:rPr lang="fr-FR" baseline="0" dirty="0" smtClean="0"/>
              <a:t>Payant = + d’espace + + d’utilisateur.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7DF83-6CBB-4D08-867B-A70B4BE5513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80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Présentation rapide des spécification techniques et des </a:t>
            </a:r>
            <a:r>
              <a:rPr lang="fr-FR" dirty="0" err="1" smtClean="0"/>
              <a:t>otions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7DF83-6CBB-4D08-867B-A70B4BE5513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63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Meeting = réunion/conférence virtuel à distance.</a:t>
            </a:r>
          </a:p>
          <a:p>
            <a:endParaRPr lang="fr-FR" dirty="0" smtClean="0"/>
          </a:p>
          <a:p>
            <a:r>
              <a:rPr lang="fr-FR" dirty="0" smtClean="0"/>
              <a:t>Lire la diapo + explication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suplémentaire</a:t>
            </a:r>
            <a:endParaRPr lang="fr-FR" dirty="0" smtClean="0"/>
          </a:p>
          <a:p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dirty="0" smtClean="0"/>
              <a:t>Possibilité</a:t>
            </a:r>
            <a:r>
              <a:rPr lang="fr-FR" baseline="0" dirty="0" smtClean="0"/>
              <a:t> d’invité 4 personnes sur le même meeting.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Sécurisé l’</a:t>
            </a:r>
            <a:r>
              <a:rPr lang="fr-FR" baseline="0" dirty="0" err="1" smtClean="0"/>
              <a:t>accée</a:t>
            </a:r>
            <a:r>
              <a:rPr lang="fr-FR" baseline="0" dirty="0" smtClean="0"/>
              <a:t> à la conférence par Mot de passe.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Définir les heures, la date d’</a:t>
            </a:r>
            <a:r>
              <a:rPr lang="fr-FR" baseline="0" dirty="0" err="1" smtClean="0"/>
              <a:t>accée</a:t>
            </a:r>
            <a:r>
              <a:rPr lang="fr-FR" baseline="0" dirty="0" smtClean="0"/>
              <a:t> au meeting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7DF83-6CBB-4D08-867B-A70B4BE5513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850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Compléter l’explication</a:t>
            </a:r>
            <a:r>
              <a:rPr lang="fr-FR" baseline="0" dirty="0" smtClean="0"/>
              <a:t> de la diapo.</a:t>
            </a:r>
          </a:p>
          <a:p>
            <a:r>
              <a:rPr lang="fr-FR" baseline="0" dirty="0" smtClean="0"/>
              <a:t>Aidez-vous du doc </a:t>
            </a:r>
            <a:r>
              <a:rPr lang="fr-FR" baseline="0" dirty="0" err="1" smtClean="0"/>
              <a:t>word</a:t>
            </a:r>
            <a:r>
              <a:rPr lang="fr-FR" baseline="0" dirty="0" smtClean="0"/>
              <a:t> tous est expliquer en détails.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7DF83-6CBB-4D08-867B-A70B4BE5513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90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Pareil aidez</a:t>
            </a:r>
            <a:r>
              <a:rPr lang="fr-FR" baseline="0" dirty="0" smtClean="0"/>
              <a:t>-vous du doc </a:t>
            </a:r>
            <a:r>
              <a:rPr lang="fr-FR" baseline="0" dirty="0" err="1" smtClean="0"/>
              <a:t>word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7DF83-6CBB-4D08-867B-A70B4BE5513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396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Aidez-vous du doc </a:t>
            </a:r>
            <a:r>
              <a:rPr lang="fr-FR" dirty="0" err="1" smtClean="0"/>
              <a:t>word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smtClean="0"/>
              <a:t>Ne</a:t>
            </a:r>
            <a:r>
              <a:rPr lang="fr-FR" baseline="0" dirty="0" smtClean="0"/>
              <a:t> passer pas trop de temps sur cette partie, cela ne plaira pas, car ce n’est pas </a:t>
            </a:r>
            <a:r>
              <a:rPr lang="fr-FR" baseline="0" dirty="0" err="1" smtClean="0"/>
              <a:t>profesionel</a:t>
            </a:r>
            <a:r>
              <a:rPr lang="fr-FR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7DF83-6CBB-4D08-867B-A70B4BE5513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892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Pareil</a:t>
            </a:r>
            <a:r>
              <a:rPr lang="fr-FR" baseline="0" dirty="0" smtClean="0"/>
              <a:t> aidez-vous du doc </a:t>
            </a:r>
            <a:r>
              <a:rPr lang="fr-FR" baseline="0" dirty="0" err="1" smtClean="0"/>
              <a:t>word</a:t>
            </a:r>
            <a:r>
              <a:rPr lang="fr-FR" baseline="0" dirty="0" smtClean="0"/>
              <a:t>, partie conclusion.</a:t>
            </a:r>
          </a:p>
          <a:p>
            <a:r>
              <a:rPr lang="fr-FR" baseline="0" dirty="0" smtClean="0"/>
              <a:t>Au pire uniquement lire le doc </a:t>
            </a:r>
            <a:r>
              <a:rPr lang="fr-FR" baseline="0" dirty="0" err="1" smtClean="0"/>
              <a:t>word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smtClean="0"/>
              <a:t>Bon courage </a:t>
            </a:r>
            <a:r>
              <a:rPr lang="fr-FR" baseline="0" smtClean="0">
                <a:sym typeface="Wingdings" pitchFamily="2" charset="2"/>
              </a:rPr>
              <a:t>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7DF83-6CBB-4D08-867B-A70B4BE5513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76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5DE05F-3467-4C76-AB03-06BC7489F558}" type="datetimeFigureOut">
              <a:rPr lang="fr-FR" smtClean="0"/>
              <a:t>09/01/2013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81F920-CF63-4554-87B4-A145A11744A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360000">
            <a:off x="3318281" y="3426560"/>
            <a:ext cx="4847038" cy="1187826"/>
          </a:xfrm>
        </p:spPr>
        <p:txBody>
          <a:bodyPr/>
          <a:lstStyle/>
          <a:p>
            <a:r>
              <a:rPr lang="fr-FR" sz="6000" dirty="0" smtClean="0"/>
              <a:t>Glide OS</a:t>
            </a:r>
            <a:endParaRPr lang="fr-FR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7088">
            <a:off x="271242" y="3883733"/>
            <a:ext cx="3220029" cy="179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618">
            <a:off x="3738011" y="4375723"/>
            <a:ext cx="36337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6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6965245" cy="1202485"/>
          </a:xfrm>
        </p:spPr>
        <p:txBody>
          <a:bodyPr>
            <a:noAutofit/>
          </a:bodyPr>
          <a:lstStyle/>
          <a:p>
            <a:r>
              <a:rPr lang="fr-FR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:</a:t>
            </a:r>
            <a:endParaRPr lang="fr-FR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88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fr-FR" dirty="0" smtClean="0">
                <a:latin typeface="Algerian" pitchFamily="82" charset="0"/>
              </a:rPr>
              <a:t>Introduction :</a:t>
            </a:r>
            <a:endParaRPr lang="fr-FR" dirty="0"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Ce bureau comporte :</a:t>
            </a:r>
            <a:endParaRPr lang="fr-FR" dirty="0"/>
          </a:p>
          <a:p>
            <a:pPr lvl="0"/>
            <a:r>
              <a:rPr lang="fr-FR" dirty="0"/>
              <a:t>Un client de messagerie.</a:t>
            </a:r>
          </a:p>
          <a:p>
            <a:pPr lvl="0"/>
            <a:r>
              <a:rPr lang="fr-FR" dirty="0"/>
              <a:t>Un agenda.</a:t>
            </a:r>
          </a:p>
          <a:p>
            <a:pPr lvl="0"/>
            <a:r>
              <a:rPr lang="fr-FR" dirty="0"/>
              <a:t>Un éditeur photos.</a:t>
            </a:r>
          </a:p>
          <a:p>
            <a:pPr lvl="0"/>
            <a:r>
              <a:rPr lang="fr-FR" dirty="0"/>
              <a:t>Un traitement de texte.</a:t>
            </a:r>
          </a:p>
          <a:p>
            <a:pPr lvl="0"/>
            <a:r>
              <a:rPr lang="fr-FR" dirty="0"/>
              <a:t>Un outil de création de site.</a:t>
            </a:r>
          </a:p>
          <a:p>
            <a:pPr lvl="0"/>
            <a:r>
              <a:rPr lang="fr-FR" dirty="0"/>
              <a:t>Un lecteur de musique.</a:t>
            </a:r>
          </a:p>
          <a:p>
            <a:pPr lvl="0"/>
            <a:r>
              <a:rPr lang="fr-FR" dirty="0"/>
              <a:t>Organisation de meeting (4 personnes max).</a:t>
            </a:r>
          </a:p>
          <a:p>
            <a:pPr lvl="0"/>
            <a:r>
              <a:rPr lang="fr-FR" dirty="0"/>
              <a:t>Création blog et site web (personnel et public).</a:t>
            </a:r>
          </a:p>
          <a:p>
            <a:pPr lvl="0"/>
            <a:r>
              <a:rPr lang="fr-FR" dirty="0"/>
              <a:t>Partage de fichier.</a:t>
            </a:r>
          </a:p>
          <a:p>
            <a:pPr lvl="0"/>
            <a:r>
              <a:rPr lang="fr-FR" dirty="0"/>
              <a:t>Moteur de recherche.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81462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44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4800" cy="1029954"/>
          </a:xfrm>
        </p:spPr>
        <p:txBody>
          <a:bodyPr/>
          <a:lstStyle/>
          <a:p>
            <a:pPr algn="ctr"/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>
                <a:latin typeface="Algerian" pitchFamily="82" charset="0"/>
              </a:rPr>
              <a:t>Schéma d’organisation :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29954"/>
            <a:ext cx="5416940" cy="5643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4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fr-FR" dirty="0" smtClean="0">
                <a:latin typeface="Algerian" pitchFamily="82" charset="0"/>
              </a:rPr>
              <a:t>Les versions payant :</a:t>
            </a:r>
            <a:endParaRPr lang="fr-FR" dirty="0">
              <a:latin typeface="Algerian" pitchFamily="82" charset="0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60026" cy="4997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84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>
                <a:latin typeface="Algerian" pitchFamily="82" charset="0"/>
              </a:rPr>
              <a:t>Spécification technique: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95536" y="1600200"/>
            <a:ext cx="8138864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Glide OS intègre différente fonction, nous allons voir les principaux : </a:t>
            </a:r>
          </a:p>
          <a:p>
            <a:pPr marL="0" indent="0">
              <a:buNone/>
            </a:pPr>
            <a:endParaRPr lang="fr-FR" sz="2400" dirty="0"/>
          </a:p>
          <a:p>
            <a:pPr algn="ctr">
              <a:buFont typeface="Wingdings" pitchFamily="2" charset="2"/>
              <a:buChar char="ü"/>
            </a:pPr>
            <a:r>
              <a:rPr lang="fr-FR" sz="2400" dirty="0" smtClean="0"/>
              <a:t>Les meeting</a:t>
            </a:r>
          </a:p>
          <a:p>
            <a:pPr algn="ctr">
              <a:buFont typeface="Wingdings" pitchFamily="2" charset="2"/>
              <a:buChar char="ü"/>
            </a:pPr>
            <a:r>
              <a:rPr lang="fr-FR" sz="2400" dirty="0" smtClean="0"/>
              <a:t>Le partage de documents</a:t>
            </a:r>
          </a:p>
          <a:p>
            <a:pPr algn="ctr">
              <a:buFont typeface="Wingdings" pitchFamily="2" charset="2"/>
              <a:buChar char="ü"/>
            </a:pPr>
            <a:r>
              <a:rPr lang="fr-FR" sz="2400" dirty="0" smtClean="0"/>
              <a:t>Le site web et le blog</a:t>
            </a:r>
          </a:p>
          <a:p>
            <a:pPr algn="ctr">
              <a:buFont typeface="Wingdings" pitchFamily="2" charset="2"/>
              <a:buChar char="ü"/>
            </a:pPr>
            <a:r>
              <a:rPr lang="fr-FR" sz="2400" dirty="0" smtClean="0"/>
              <a:t>Pour terminer les outils</a:t>
            </a:r>
            <a:endParaRPr lang="fr-FR" sz="2400" dirty="0" smtClean="0"/>
          </a:p>
          <a:p>
            <a:pPr>
              <a:buFont typeface="Wingdings" pitchFamily="2" charset="2"/>
              <a:buChar char="q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973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ctr">
              <a:buFont typeface="+mj-lt"/>
              <a:buAutoNum type="romanUcPeriod"/>
            </a:pPr>
            <a:r>
              <a:rPr lang="fr-FR" dirty="0" smtClean="0"/>
              <a:t>Les meeting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852939" cy="407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5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ctr">
              <a:buFont typeface="+mj-lt"/>
              <a:buAutoNum type="romanUcPeriod" startAt="2"/>
            </a:pPr>
            <a:r>
              <a:rPr lang="fr-FR" dirty="0" smtClean="0"/>
              <a:t>Le partages de documents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Glide intègre la fonction de partage de document avec différent utilisateur, parmi une liste bien défini.</a:t>
            </a:r>
          </a:p>
          <a:p>
            <a:pPr marL="0" indent="0">
              <a:buNone/>
            </a:pPr>
            <a:r>
              <a:rPr lang="fr-FR" dirty="0" smtClean="0"/>
              <a:t>Différent droit peuvent être attribuer (Lecture, modification, téléchargement…)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9021">
            <a:off x="3030405" y="3210529"/>
            <a:ext cx="4326216" cy="3335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93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ctr">
              <a:buFont typeface="+mj-lt"/>
              <a:buAutoNum type="romanUcPeriod" startAt="3"/>
            </a:pPr>
            <a:r>
              <a:rPr lang="fr-FR" dirty="0" smtClean="0"/>
              <a:t>Le site web et le blog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 blog permet le partage de photos et d’information facilement ouvert à tous public. Les invités peuvent ajoutés des commentaires sur les articles publier.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63" y="1988840"/>
            <a:ext cx="6608837" cy="502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7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ctr">
              <a:buFont typeface="+mj-lt"/>
              <a:buAutoNum type="romanUcPeriod" startAt="4"/>
            </a:pPr>
            <a:r>
              <a:rPr lang="fr-FR" dirty="0" smtClean="0"/>
              <a:t>Les outils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Glide OS et une plateforme multitâche, grâce à ces nombreuses fonctionnalités.</a:t>
            </a:r>
          </a:p>
          <a:p>
            <a:pPr marL="0" indent="0">
              <a:buNone/>
            </a:pPr>
            <a:endParaRPr lang="fr-FR" dirty="0" smtClean="0"/>
          </a:p>
          <a:p>
            <a:pPr algn="ctr">
              <a:buFont typeface="Courier New" pitchFamily="49" charset="0"/>
              <a:buChar char="o"/>
            </a:pPr>
            <a:r>
              <a:rPr lang="fr-FR" dirty="0" smtClean="0"/>
              <a:t>Calculatrice.</a:t>
            </a:r>
          </a:p>
          <a:p>
            <a:pPr algn="ctr">
              <a:buFont typeface="Courier New" pitchFamily="49" charset="0"/>
              <a:buChar char="o"/>
            </a:pPr>
            <a:r>
              <a:rPr lang="fr-FR" dirty="0" smtClean="0"/>
              <a:t>Editeur photo en ligne.</a:t>
            </a:r>
          </a:p>
          <a:p>
            <a:pPr algn="ctr">
              <a:buFont typeface="Courier New" pitchFamily="49" charset="0"/>
              <a:buChar char="o"/>
            </a:pPr>
            <a:r>
              <a:rPr lang="fr-FR" dirty="0" smtClean="0"/>
              <a:t>Calendrier.</a:t>
            </a:r>
          </a:p>
          <a:p>
            <a:pPr algn="ctr">
              <a:buFont typeface="Courier New" pitchFamily="49" charset="0"/>
              <a:buChar char="o"/>
            </a:pPr>
            <a:r>
              <a:rPr lang="fr-FR" dirty="0" smtClean="0"/>
              <a:t>Post-It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95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illes">
  <a:themeElements>
    <a:clrScheme name="Mailles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lle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288</TotalTime>
  <Words>359</Words>
  <Application>Microsoft Office PowerPoint</Application>
  <PresentationFormat>Affichage à l'écran (4:3)</PresentationFormat>
  <Paragraphs>66</Paragraphs>
  <Slides>10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Sketchbook</vt:lpstr>
      <vt:lpstr>Horizon</vt:lpstr>
      <vt:lpstr>Mailles</vt:lpstr>
      <vt:lpstr>Punaise</vt:lpstr>
      <vt:lpstr>Glide OS</vt:lpstr>
      <vt:lpstr>Introduction :</vt:lpstr>
      <vt:lpstr> Schéma d’organisation : </vt:lpstr>
      <vt:lpstr>Les versions payant :</vt:lpstr>
      <vt:lpstr> Spécification technique:</vt:lpstr>
      <vt:lpstr>Les meeting</vt:lpstr>
      <vt:lpstr>Le partages de documents</vt:lpstr>
      <vt:lpstr>Le site web et le blog</vt:lpstr>
      <vt:lpstr>Les outils</vt:lpstr>
      <vt:lpstr>Conclusion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Glide OS</dc:title>
  <dc:creator>COCHET</dc:creator>
  <cp:lastModifiedBy>Anthony</cp:lastModifiedBy>
  <cp:revision>10</cp:revision>
  <dcterms:created xsi:type="dcterms:W3CDTF">2012-12-19T12:25:04Z</dcterms:created>
  <dcterms:modified xsi:type="dcterms:W3CDTF">2013-01-09T12:10:10Z</dcterms:modified>
</cp:coreProperties>
</file>